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13" r:id="rId13"/>
    <p:sldId id="316" r:id="rId14"/>
    <p:sldId id="317" r:id="rId15"/>
    <p:sldId id="318" r:id="rId16"/>
    <p:sldId id="319" r:id="rId17"/>
    <p:sldId id="315" r:id="rId18"/>
    <p:sldId id="320" r:id="rId19"/>
    <p:sldId id="314" r:id="rId20"/>
    <p:sldId id="321" r:id="rId21"/>
    <p:sldId id="323" r:id="rId22"/>
    <p:sldId id="325" r:id="rId23"/>
    <p:sldId id="326" r:id="rId24"/>
    <p:sldId id="327" r:id="rId25"/>
    <p:sldId id="322" r:id="rId26"/>
    <p:sldId id="328" r:id="rId27"/>
    <p:sldId id="308" r:id="rId28"/>
    <p:sldId id="309" r:id="rId29"/>
    <p:sldId id="31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01" autoAdjust="0"/>
  </p:normalViewPr>
  <p:slideViewPr>
    <p:cSldViewPr snapToGrid="0">
      <p:cViewPr varScale="1">
        <p:scale>
          <a:sx n="83" d="100"/>
          <a:sy n="83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78E10-3F28-04FA-A6A4-E51E463C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FA9C7D-EFDC-857F-6500-620A5DC85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6BF607-B357-B0A0-2208-EEFE16A70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First: Link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F217C-2B3A-ED75-5304-36A1AC95D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80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C6A80-5CCA-DAD4-858B-BF5693A7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FA068D-D8C2-A7B0-559A-F255B7401B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97D5D5E-0395-4A5C-3278-04BAE0D43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DABBAB-8BB6-EA29-4D33-700355899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82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F95AA-FD0F-D591-7550-FB4AB1158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D45E75B-AB0A-B7CE-09E9-DD54D6800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FC1173C-F9B5-1E1E-99CB-AEE8936DD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Connect </a:t>
            </a:r>
            <a:r>
              <a:rPr lang="de-DE" dirty="0" err="1"/>
              <a:t>these</a:t>
            </a:r>
            <a:r>
              <a:rPr lang="de-DE" dirty="0"/>
              <a:t> to </a:t>
            </a:r>
            <a:r>
              <a:rPr lang="de-DE" dirty="0" err="1"/>
              <a:t>graph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Mention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 !!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Imagine </a:t>
            </a:r>
            <a:r>
              <a:rPr lang="de-DE" dirty="0" err="1"/>
              <a:t>copulas</a:t>
            </a:r>
            <a:r>
              <a:rPr lang="de-DE" dirty="0"/>
              <a:t> not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but just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encoding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2 </a:t>
            </a:r>
            <a:r>
              <a:rPr lang="de-DE" dirty="0" err="1"/>
              <a:t>copulas</a:t>
            </a:r>
            <a:r>
              <a:rPr lang="de-DE" dirty="0"/>
              <a:t> -&gt;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! </a:t>
            </a:r>
          </a:p>
          <a:p>
            <a:pPr marL="171450" indent="-171450">
              <a:buFontTx/>
              <a:buChar char="-"/>
            </a:pPr>
            <a:r>
              <a:rPr lang="de-DE" dirty="0"/>
              <a:t>Thus: NACs </a:t>
            </a:r>
            <a:r>
              <a:rPr lang="de-DE" dirty="0" err="1"/>
              <a:t>assume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2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E1ECB-FE83-18B7-62B9-D9860F2DB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618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/>
              <a:t>Tail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to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type </a:t>
            </a:r>
            <a:r>
              <a:rPr lang="de-DE" dirty="0" err="1"/>
              <a:t>etc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: </a:t>
            </a:r>
            <a:r>
              <a:rPr lang="de-DE" dirty="0" err="1"/>
              <a:t>Saves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-loops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and due to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, </a:t>
            </a:r>
            <a:r>
              <a:rPr lang="de-DE" dirty="0" err="1"/>
              <a:t>fraction</a:t>
            </a:r>
            <a:r>
              <a:rPr lang="de-DE" dirty="0"/>
              <a:t> will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. i.e.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combinations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GOOD QUESTION TO BE ASKED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confirming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NACs, but also check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and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and Paper </a:t>
            </a:r>
            <a:r>
              <a:rPr lang="de-DE" dirty="0" err="1"/>
              <a:t>confirmation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991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69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048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0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825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Peak: 547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57200" lvl="1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Unusual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introduce</a:t>
            </a:r>
            <a:r>
              <a:rPr lang="de-DE" dirty="0"/>
              <a:t> </a:t>
            </a:r>
            <a:r>
              <a:rPr lang="de-DE" dirty="0" err="1"/>
              <a:t>Sklar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digestable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everyone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Low </a:t>
            </a:r>
            <a:r>
              <a:rPr lang="de-DE" dirty="0" err="1"/>
              <a:t>math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BUT</a:t>
            </a:r>
          </a:p>
          <a:p>
            <a:pPr marL="171450" indent="-171450">
              <a:buFontTx/>
              <a:buChar char="-"/>
            </a:pPr>
            <a:r>
              <a:rPr lang="de-DE" dirty="0"/>
              <a:t>Last time: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C </a:t>
            </a:r>
            <a:r>
              <a:rPr lang="de-DE" dirty="0" err="1"/>
              <a:t>equation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Will not </a:t>
            </a:r>
            <a:r>
              <a:rPr lang="de-DE" dirty="0" err="1"/>
              <a:t>introduce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friendly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Thus: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Applied NAC </a:t>
            </a:r>
            <a:r>
              <a:rPr lang="de-DE" dirty="0" err="1"/>
              <a:t>example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Basic </a:t>
            </a:r>
            <a:r>
              <a:rPr lang="de-DE" dirty="0" err="1"/>
              <a:t>theory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special</a:t>
            </a:r>
            <a:r>
              <a:rPr lang="de-DE" dirty="0"/>
              <a:t> AC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partial </a:t>
            </a:r>
            <a:r>
              <a:rPr lang="de-DE" dirty="0" err="1"/>
              <a:t>asymmetry</a:t>
            </a:r>
            <a:r>
              <a:rPr lang="de-DE" dirty="0"/>
              <a:t> FORMULA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CDF: 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X&lt;= x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3AFFE-8860-3537-FFB7-C228310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B77B674-9DB3-AE23-816E-5EE1C8C629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C9D23C-C4B4-6871-4198-CEB2EF401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: Bit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on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to fit a </a:t>
            </a:r>
            <a:r>
              <a:rPr lang="de-DE" dirty="0" err="1"/>
              <a:t>copula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Different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7E64E7-FB1A-FEA1-0C5B-DE3634F92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50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14.03.2025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14.03.2025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14.03.2025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14.03.2025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14.03.2025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14.03.2025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14.03.2025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14.03.2025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14.03.2025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14.03.2025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14.03.2025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14.03.2025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0" y="618744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98D30F1-D4E1-9C07-DF13-553C496EE85F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6FF2284-3BAF-9AB1-C7C8-B5651ADAD088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AE3C26B-E330-AA4D-B889-A1ECB0AF0F72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22C3B62D-3D6C-AD74-1A2B-D497EE41E692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9BE68E6-9BE6-59EB-595E-62421093EEBA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A785CB7-B4D7-FA1D-A4E0-1710401DCC59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1E26C6D-9E84-2F1B-3C31-CC51D79D614E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4CB5ED7-C9F2-8F03-8904-B20F1744A8EE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EFB8BC-8980-0489-7CD3-B9D2FCC4FBB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B133-9B8D-3DFC-F10E-2EFAAE7CE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D9280DD-66CE-B5B9-75E5-08AD673932EE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D9280DD-66CE-B5B9-75E5-08AD67393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A077501-A02E-9174-6D02-617B1D15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DA3C5E-38EB-1A0C-9B09-CCD904C3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C64AAE1-8538-D282-592C-F869FAC8C3C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</p:spTree>
    <p:extLst>
      <p:ext uri="{BB962C8B-B14F-4D97-AF65-F5344CB8AC3E}">
        <p14:creationId xmlns:p14="http://schemas.microsoft.com/office/powerpoint/2010/main" val="3499477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9D94A-C990-8A13-A940-635EC5DF0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A2DF40-E9C8-01C1-9D0D-0FAB7F0B6E9A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3A2DF40-E9C8-01C1-9D0D-0FAB7F0B6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55EA847-0199-1E5A-B6ED-BA4A6636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FBE314-18C0-99DB-DB73-99CCA01A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66992B-9169-3610-8C04-2120E912DF4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0EA2CF1-EA14-0794-4AB2-3ADD119122D9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C9C2A1C-1908-EC78-F46B-6319E679254A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CEEB285-6495-3C9B-05F2-DB1B7299C29D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CB2D09D-3FF7-0D19-EFFB-F21F1327D2D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49974C79-8F88-ACFD-AED6-EA3893423DD4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E2BB8A4-D645-263B-EA06-FCF57E27335D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43E873-0040-E132-7B15-5B43D92A0DB4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A6D4E751-FAB3-A6CF-3C01-6228D91594CC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A53F7AE0-F68C-6CEF-8AAD-63F9A06D674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5668B-84AA-8A78-7688-025E30070ABB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5F05668B-84AA-8A78-7688-025E30070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0522E11-3AF0-DE9D-9619-1EACAD7FE5AE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10522E11-3AF0-DE9D-9619-1EACAD7FE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3DA5E6E-615A-D53F-4D25-7CF35ABBF1DA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3DA5E6E-615A-D53F-4D25-7CF35ABBF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E71E748-4E5D-F4AA-B7E4-F1151E460FF5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4E71E748-4E5D-F4AA-B7E4-F1151E460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5D10897-FC08-A075-C737-90515B42C76B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75D10897-FC08-A075-C737-90515B42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4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12B8-5E34-36DB-7B1C-8226D9BE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AA29CB7-1930-16B6-1570-EB5E9BA27B87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AA29CB7-1930-16B6-1570-EB5E9BA2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87B291E-34CE-FE8B-1304-25D913F3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DA185FC-8DB9-97FC-A13E-D62BD94A5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3F1E6A-B38F-4D39-4C4A-F7D2656E4C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5C87DF2-B961-DBCB-7577-17EBAB970B2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D1120DE-2E58-0201-9AE6-D9B5EA1F0C07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3DB82332-E9F9-742F-4DED-36ABB2CFEAFF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B83D3876-5C2A-F28F-DAE5-4281C9047C7D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78087E5E-A259-D50E-3DE7-8E2CB2F24604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F69299D-6B6D-C914-B17C-D1F601DB0597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5EFB67C-01AC-887F-3659-5A20BE364F9B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5A641A2-209B-C645-5A4B-F52966681F9F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08D807E-F40B-A4E8-1F3D-B97E6F44CB62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8BC55C37-968B-C480-3A2D-C2C01DF529F3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8BC55C37-968B-C480-3A2D-C2C01DF5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36D0719-8089-6AAE-25B3-13533838FBAA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636D0719-8089-6AAE-25B3-13533838F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8DCD4CE-4609-7A20-A985-5515317D122A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8DCD4CE-4609-7A20-A985-5515317D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 40">
            <a:extLst>
              <a:ext uri="{FF2B5EF4-FFF2-40B4-BE49-F238E27FC236}">
                <a16:creationId xmlns:a16="http://schemas.microsoft.com/office/drawing/2014/main" id="{64F260FD-7799-B819-691C-F3F81085D04E}"/>
              </a:ext>
            </a:extLst>
          </p:cNvPr>
          <p:cNvSpPr/>
          <p:nvPr/>
        </p:nvSpPr>
        <p:spPr>
          <a:xfrm>
            <a:off x="5958549" y="3762686"/>
            <a:ext cx="3972529" cy="22343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BB622A1-71E0-E10C-C0FC-2C55661BD8B7}"/>
              </a:ext>
            </a:extLst>
          </p:cNvPr>
          <p:cNvSpPr/>
          <p:nvPr/>
        </p:nvSpPr>
        <p:spPr>
          <a:xfrm>
            <a:off x="6332071" y="1597979"/>
            <a:ext cx="4362937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ACF26F7-38ED-2903-3C42-035D966C3612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ACF26F7-38ED-2903-3C42-035D966C3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7AA2241-0B10-A8D2-E1A6-5993C56F1CC3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97AA2241-0B10-A8D2-E1A6-5993C56F1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863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9743-D82F-B2D7-A59C-773F3219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494ECA2-BF3B-7AAA-5BC1-EAB8931B9E75}"/>
                  </a:ext>
                </a:extLst>
              </p:cNvPr>
              <p:cNvSpPr txBox="1"/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de-DE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θ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24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de-DE" sz="2400" i="1" kern="1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bSup>
                          <m:d>
                            <m:d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i="1" kern="1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de-DE" sz="24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∥</m:t>
                                  </m:r>
                                  <m:sSub>
                                    <m:sSubPr>
                                      <m:ctrlP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4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θ</m:t>
                                      </m:r>
                                    </m:e>
                                    <m:sub>
                                      <m:r>
                                        <a:rPr lang="de-DE" sz="24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Aptos" panose="020B000402020202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de-DE" sz="240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∥</m:t>
                          </m:r>
                          <m:sSub>
                            <m:sSubPr>
                              <m:ctrlP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24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de-DE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494ECA2-BF3B-7AAA-5BC1-EAB8931B9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8263" y="1701565"/>
                <a:ext cx="12512233" cy="640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1B0DA4F-0CF2-5C9B-8283-B4FA03917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0D1FB1-684B-A45F-132C-E5EF5E69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87C213E-5F98-FBDD-DE4C-B431F965E8F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D447B32-905A-C75F-CF5B-778A20994D08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B247E2F-AD07-8ED9-3081-39789FD22F82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41993D8A-6361-B420-12D6-A7756AD9136B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11E3E63A-AFD3-594B-B589-F4A4E3AF4C73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3FB80B5-3F88-6C4F-534E-BFB91D67BB55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42D6864-D606-1F70-F019-222258810213}"/>
              </a:ext>
            </a:extLst>
          </p:cNvPr>
          <p:cNvCxnSpPr>
            <a:endCxn id="8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7E524BE2-78B2-9DF7-F833-E86303CE5AC3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042C899F-D664-50F6-9883-46F0F6487E9A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C166A326-68BD-B814-AB99-A365197C32D1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053E975-5EAC-65C6-0069-B468E7CE0A04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F053E975-5EAC-65C6-0069-B468E7CE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17F2FCF-C12F-6776-7758-5BA5E7CDA569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017F2FCF-C12F-6776-7758-5BA5E7CDA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C97404D-1C73-30DA-8400-8A786DA911E4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DC97404D-1C73-30DA-8400-8A786DA9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 40">
            <a:extLst>
              <a:ext uri="{FF2B5EF4-FFF2-40B4-BE49-F238E27FC236}">
                <a16:creationId xmlns:a16="http://schemas.microsoft.com/office/drawing/2014/main" id="{76A29307-C908-9E57-0970-2F1E1A133CA6}"/>
              </a:ext>
            </a:extLst>
          </p:cNvPr>
          <p:cNvSpPr/>
          <p:nvPr/>
        </p:nvSpPr>
        <p:spPr>
          <a:xfrm>
            <a:off x="3875832" y="2500696"/>
            <a:ext cx="5537760" cy="22343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999A3619-F3B9-AF1D-68B4-EA34154C3DEB}"/>
              </a:ext>
            </a:extLst>
          </p:cNvPr>
          <p:cNvSpPr/>
          <p:nvPr/>
        </p:nvSpPr>
        <p:spPr>
          <a:xfrm>
            <a:off x="3194363" y="1584191"/>
            <a:ext cx="3062235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4B238E-5B0D-D4F1-477E-848DD728FAF9}"/>
              </a:ext>
            </a:extLst>
          </p:cNvPr>
          <p:cNvSpPr/>
          <p:nvPr/>
        </p:nvSpPr>
        <p:spPr>
          <a:xfrm>
            <a:off x="10683433" y="1554029"/>
            <a:ext cx="829884" cy="88593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A893F5-C77A-F7FE-D7CF-D122D2D5BF65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9A893F5-C77A-F7FE-D7CF-D122D2D5B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D1E663A-31F6-8430-8850-46745F022208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5D1E663A-31F6-8430-8850-46745F022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57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(</a:t>
            </a:r>
            <a:r>
              <a:rPr lang="de-DE" sz="5400" dirty="0" err="1"/>
              <a:t>Simplified</a:t>
            </a:r>
            <a:r>
              <a:rPr lang="de-DE" sz="5400" dirty="0"/>
              <a:t>) Vines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1090071" y="447433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71" y="4474339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1791906" y="4794812"/>
            <a:ext cx="731375" cy="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F4B3515-654C-8A22-27E2-4FABEA9842B3}"/>
              </a:ext>
            </a:extLst>
          </p:cNvPr>
          <p:cNvCxnSpPr>
            <a:cxnSpLocks/>
          </p:cNvCxnSpPr>
          <p:nvPr/>
        </p:nvCxnSpPr>
        <p:spPr>
          <a:xfrm flipH="1">
            <a:off x="3236088" y="4781726"/>
            <a:ext cx="731375" cy="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2563792" y="4461253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792" y="4461253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3967463" y="4461253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463" y="4461253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EF69EBF4-DD78-8204-1E7E-5967F2C6B0C1}"/>
                  </a:ext>
                </a:extLst>
              </p:cNvPr>
              <p:cNvSpPr/>
              <p:nvPr/>
            </p:nvSpPr>
            <p:spPr>
              <a:xfrm>
                <a:off x="5814471" y="4461253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EF69EBF4-DD78-8204-1E7E-5967F2C6B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471" y="4461253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3286B7D2-2A4E-1674-3E6D-6EE3E4A4EA46}"/>
              </a:ext>
            </a:extLst>
          </p:cNvPr>
          <p:cNvCxnSpPr>
            <a:cxnSpLocks/>
          </p:cNvCxnSpPr>
          <p:nvPr/>
        </p:nvCxnSpPr>
        <p:spPr>
          <a:xfrm flipH="1">
            <a:off x="6516306" y="4781726"/>
            <a:ext cx="731375" cy="1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225F73A5-3555-89C2-C4F5-9210F243CFD5}"/>
                  </a:ext>
                </a:extLst>
              </p:cNvPr>
              <p:cNvSpPr/>
              <p:nvPr/>
            </p:nvSpPr>
            <p:spPr>
              <a:xfrm>
                <a:off x="7288192" y="4448167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225F73A5-3555-89C2-C4F5-9210F243CF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192" y="4448167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55310"/>
              </p:ext>
            </p:extLst>
          </p:nvPr>
        </p:nvGraphicFramePr>
        <p:xfrm>
          <a:off x="1502136" y="2279149"/>
          <a:ext cx="9187728" cy="337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3864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4593864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</a:tblGrid>
              <a:tr h="30624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469620">
                <a:tc>
                  <a:txBody>
                    <a:bodyPr/>
                    <a:lstStyle/>
                    <a:p>
                      <a:r>
                        <a:rPr lang="de-DE" dirty="0"/>
                        <a:t>Sample </a:t>
                      </a:r>
                      <a:r>
                        <a:rPr lang="de-DE" dirty="0" err="1"/>
                        <a:t>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Correlation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Donau, Isar, </a:t>
                      </a:r>
                      <a:r>
                        <a:rPr lang="de-DE" dirty="0" err="1"/>
                        <a:t>LowHighHigh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LowMedHigh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Iterations</a:t>
                      </a:r>
                      <a:r>
                        <a:rPr lang="de-DE" dirty="0"/>
                        <a:t> per </a:t>
                      </a:r>
                      <a:r>
                        <a:rPr lang="de-DE" dirty="0" err="1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3000 (NACs)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</a:t>
                      </a:r>
                      <a:endParaRPr lang="de-DE" dirty="0"/>
                    </a:p>
                    <a:p>
                      <a:r>
                        <a:rPr lang="de-DE" dirty="0"/>
                        <a:t>27000 (Vines)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combination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fams</a:t>
                      </a:r>
                      <a:r>
                        <a:rPr lang="de-DE" dirty="0"/>
                        <a:t> (3^3)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Copula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Families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</p:spTree>
    <p:extLst>
      <p:ext uri="{BB962C8B-B14F-4D97-AF65-F5344CB8AC3E}">
        <p14:creationId xmlns:p14="http://schemas.microsoft.com/office/powerpoint/2010/main" val="65355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877759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207547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3420046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C17C48-5CA8-0E24-4F7B-5A0CD91C1B2B}"/>
              </a:ext>
            </a:extLst>
          </p:cNvPr>
          <p:cNvSpPr/>
          <p:nvPr/>
        </p:nvSpPr>
        <p:spPr>
          <a:xfrm>
            <a:off x="0" y="1585731"/>
            <a:ext cx="12192000" cy="40511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TODO: Show </a:t>
            </a:r>
            <a:r>
              <a:rPr lang="de-DE" sz="5400" dirty="0" err="1"/>
              <a:t>this</a:t>
            </a:r>
            <a:r>
              <a:rPr lang="de-DE" sz="5400" dirty="0"/>
              <a:t> </a:t>
            </a:r>
            <a:r>
              <a:rPr lang="de-DE" sz="5400" dirty="0" err="1"/>
              <a:t>as</a:t>
            </a:r>
            <a:r>
              <a:rPr lang="de-DE" sz="5400" dirty="0"/>
              <a:t> last </a:t>
            </a:r>
            <a:r>
              <a:rPr lang="de-DE" sz="5400" dirty="0" err="1"/>
              <a:t>slide</a:t>
            </a:r>
            <a:r>
              <a:rPr lang="de-DE" sz="5400" dirty="0"/>
              <a:t> and </a:t>
            </a:r>
            <a:r>
              <a:rPr lang="de-DE" sz="5400" dirty="0" err="1"/>
              <a:t>display</a:t>
            </a:r>
            <a:r>
              <a:rPr lang="de-DE" sz="5400" dirty="0"/>
              <a:t> Key </a:t>
            </a:r>
            <a:r>
              <a:rPr lang="de-DE" sz="5400" dirty="0" err="1"/>
              <a:t>findings</a:t>
            </a:r>
            <a:r>
              <a:rPr lang="de-DE" sz="5400" dirty="0"/>
              <a:t>. </a:t>
            </a:r>
          </a:p>
          <a:p>
            <a:pPr algn="ctr"/>
            <a:r>
              <a:rPr lang="de-DE" sz="5400" dirty="0"/>
              <a:t>So </a:t>
            </a:r>
            <a:r>
              <a:rPr lang="de-DE" sz="5400" dirty="0" err="1"/>
              <a:t>ppl</a:t>
            </a:r>
            <a:r>
              <a:rPr lang="de-DE" sz="5400" dirty="0"/>
              <a:t>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</a:t>
            </a:r>
            <a:r>
              <a:rPr lang="de-DE" sz="5400" dirty="0" err="1"/>
              <a:t>see</a:t>
            </a:r>
            <a:r>
              <a:rPr lang="de-DE" sz="5400" dirty="0"/>
              <a:t> </a:t>
            </a:r>
            <a:r>
              <a:rPr lang="de-DE" sz="5400" dirty="0" err="1"/>
              <a:t>everything</a:t>
            </a:r>
            <a:r>
              <a:rPr lang="de-DE" sz="5400" dirty="0"/>
              <a:t> and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to </a:t>
            </a:r>
            <a:r>
              <a:rPr lang="de-DE" sz="5400" dirty="0" err="1"/>
              <a:t>it</a:t>
            </a:r>
            <a:r>
              <a:rPr lang="de-D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Microsoft Office PowerPoint</Application>
  <PresentationFormat>Breitbild</PresentationFormat>
  <Paragraphs>284</Paragraphs>
  <Slides>29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143</cp:revision>
  <dcterms:created xsi:type="dcterms:W3CDTF">2025-01-12T17:57:38Z</dcterms:created>
  <dcterms:modified xsi:type="dcterms:W3CDTF">2025-03-14T23:06:27Z</dcterms:modified>
</cp:coreProperties>
</file>